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Advent Pro SemiBold"/>
      <p:regular r:id="rId48"/>
      <p:bold r:id="rId49"/>
    </p:embeddedFont>
    <p:embeddedFont>
      <p:font typeface="Proxima Nova"/>
      <p:regular r:id="rId50"/>
      <p:bold r:id="rId51"/>
      <p:italic r:id="rId52"/>
      <p:boldItalic r:id="rId53"/>
    </p:embeddedFont>
    <p:embeddedFont>
      <p:font typeface="Roboto Medium"/>
      <p:regular r:id="rId54"/>
      <p:bold r:id="rId55"/>
      <p:italic r:id="rId56"/>
      <p:boldItalic r:id="rId57"/>
    </p:embeddedFont>
    <p:embeddedFont>
      <p:font typeface="Amatic SC"/>
      <p:regular r:id="rId58"/>
      <p:bold r:id="rId59"/>
    </p:embeddedFont>
    <p:embeddedFont>
      <p:font typeface="Fira Sans Extra Condensed Medium"/>
      <p:regular r:id="rId60"/>
      <p:bold r:id="rId61"/>
      <p:italic r:id="rId62"/>
      <p:boldItalic r:id="rId63"/>
    </p:embeddedFont>
    <p:embeddedFont>
      <p:font typeface="Fira Sans Condensed Medium"/>
      <p:regular r:id="rId64"/>
      <p:bold r:id="rId65"/>
      <p:italic r:id="rId66"/>
      <p:boldItalic r:id="rId67"/>
    </p:embeddedFont>
    <p:embeddedFont>
      <p:font typeface="Maven Pro"/>
      <p:regular r:id="rId68"/>
      <p:bold r:id="rId69"/>
    </p:embeddedFont>
    <p:embeddedFont>
      <p:font typeface="Proxima Nova Semibold"/>
      <p:regular r:id="rId70"/>
      <p:bold r:id="rId71"/>
      <p:boldItalic r:id="rId72"/>
    </p:embeddedFont>
    <p:embeddedFont>
      <p:font typeface="Advent Pro Medium"/>
      <p:regular r:id="rId73"/>
      <p:bold r:id="rId74"/>
    </p:embeddedFont>
    <p:embeddedFont>
      <p:font typeface="Share Tech"/>
      <p:regular r:id="rId75"/>
    </p:embeddedFont>
    <p:embeddedFont>
      <p:font typeface="Maven Pro Regular"/>
      <p:regular r:id="rId76"/>
      <p:bold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938ECD4-C1F0-4521-816F-9F1CA9703C72}">
  <a:tblStyle styleId="{F938ECD4-C1F0-4521-816F-9F1CA9703C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dventProSemiBold-regular.fntdata"/><Relationship Id="rId47" Type="http://schemas.openxmlformats.org/officeDocument/2006/relationships/slide" Target="slides/slide41.xml"/><Relationship Id="rId49" Type="http://schemas.openxmlformats.org/officeDocument/2006/relationships/font" Target="fonts/AdventPro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AdventProMedium-regular.fntdata"/><Relationship Id="rId72" Type="http://schemas.openxmlformats.org/officeDocument/2006/relationships/font" Target="fonts/ProximaNovaSemibold-boldItalic.fntdata"/><Relationship Id="rId31" Type="http://schemas.openxmlformats.org/officeDocument/2006/relationships/slide" Target="slides/slide25.xml"/><Relationship Id="rId75" Type="http://schemas.openxmlformats.org/officeDocument/2006/relationships/font" Target="fonts/ShareTech-regular.fntdata"/><Relationship Id="rId30" Type="http://schemas.openxmlformats.org/officeDocument/2006/relationships/slide" Target="slides/slide24.xml"/><Relationship Id="rId74" Type="http://schemas.openxmlformats.org/officeDocument/2006/relationships/font" Target="fonts/AdventProMedium-bold.fntdata"/><Relationship Id="rId33" Type="http://schemas.openxmlformats.org/officeDocument/2006/relationships/slide" Target="slides/slide27.xml"/><Relationship Id="rId77" Type="http://schemas.openxmlformats.org/officeDocument/2006/relationships/font" Target="fonts/MavenProRegular-bold.fntdata"/><Relationship Id="rId32" Type="http://schemas.openxmlformats.org/officeDocument/2006/relationships/slide" Target="slides/slide26.xml"/><Relationship Id="rId76" Type="http://schemas.openxmlformats.org/officeDocument/2006/relationships/font" Target="fonts/MavenProRegular-regular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ProximaNovaSemibold-bold.fntdata"/><Relationship Id="rId70" Type="http://schemas.openxmlformats.org/officeDocument/2006/relationships/font" Target="fonts/ProximaNovaSemibold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FiraSansExtraCondensedMedium-italic.fntdata"/><Relationship Id="rId61" Type="http://schemas.openxmlformats.org/officeDocument/2006/relationships/font" Target="fonts/FiraSansExtraCondensedMedium-bold.fntdata"/><Relationship Id="rId20" Type="http://schemas.openxmlformats.org/officeDocument/2006/relationships/slide" Target="slides/slide14.xml"/><Relationship Id="rId64" Type="http://schemas.openxmlformats.org/officeDocument/2006/relationships/font" Target="fonts/FiraSansCondensedMedium-regular.fntdata"/><Relationship Id="rId63" Type="http://schemas.openxmlformats.org/officeDocument/2006/relationships/font" Target="fonts/FiraSansExtraCondensedMedium-boldItalic.fntdata"/><Relationship Id="rId22" Type="http://schemas.openxmlformats.org/officeDocument/2006/relationships/slide" Target="slides/slide16.xml"/><Relationship Id="rId66" Type="http://schemas.openxmlformats.org/officeDocument/2006/relationships/font" Target="fonts/FiraSansCondensedMedium-italic.fntdata"/><Relationship Id="rId21" Type="http://schemas.openxmlformats.org/officeDocument/2006/relationships/slide" Target="slides/slide15.xml"/><Relationship Id="rId65" Type="http://schemas.openxmlformats.org/officeDocument/2006/relationships/font" Target="fonts/FiraSansCondensedMedium-bold.fntdata"/><Relationship Id="rId24" Type="http://schemas.openxmlformats.org/officeDocument/2006/relationships/slide" Target="slides/slide18.xml"/><Relationship Id="rId68" Type="http://schemas.openxmlformats.org/officeDocument/2006/relationships/font" Target="fonts/MavenPro-regular.fntdata"/><Relationship Id="rId23" Type="http://schemas.openxmlformats.org/officeDocument/2006/relationships/slide" Target="slides/slide17.xml"/><Relationship Id="rId67" Type="http://schemas.openxmlformats.org/officeDocument/2006/relationships/font" Target="fonts/FiraSansCondensedMedium-boldItalic.fntdata"/><Relationship Id="rId60" Type="http://schemas.openxmlformats.org/officeDocument/2006/relationships/font" Target="fonts/FiraSansExtraCondensedMedium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MavenPro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roximaNova-bold.fntdata"/><Relationship Id="rId50" Type="http://schemas.openxmlformats.org/officeDocument/2006/relationships/font" Target="fonts/ProximaNova-regular.fntdata"/><Relationship Id="rId53" Type="http://schemas.openxmlformats.org/officeDocument/2006/relationships/font" Target="fonts/ProximaNova-boldItalic.fntdata"/><Relationship Id="rId52" Type="http://schemas.openxmlformats.org/officeDocument/2006/relationships/font" Target="fonts/ProximaNova-italic.fntdata"/><Relationship Id="rId11" Type="http://schemas.openxmlformats.org/officeDocument/2006/relationships/slide" Target="slides/slide5.xml"/><Relationship Id="rId55" Type="http://schemas.openxmlformats.org/officeDocument/2006/relationships/font" Target="fonts/RobotoMedium-bold.fntdata"/><Relationship Id="rId10" Type="http://schemas.openxmlformats.org/officeDocument/2006/relationships/slide" Target="slides/slide4.xml"/><Relationship Id="rId54" Type="http://schemas.openxmlformats.org/officeDocument/2006/relationships/font" Target="fonts/RobotoMedium-regular.fntdata"/><Relationship Id="rId13" Type="http://schemas.openxmlformats.org/officeDocument/2006/relationships/slide" Target="slides/slide7.xml"/><Relationship Id="rId57" Type="http://schemas.openxmlformats.org/officeDocument/2006/relationships/font" Target="fonts/RobotoMedium-boldItalic.fntdata"/><Relationship Id="rId12" Type="http://schemas.openxmlformats.org/officeDocument/2006/relationships/slide" Target="slides/slide6.xml"/><Relationship Id="rId56" Type="http://schemas.openxmlformats.org/officeDocument/2006/relationships/font" Target="fonts/RobotoMedium-italic.fntdata"/><Relationship Id="rId15" Type="http://schemas.openxmlformats.org/officeDocument/2006/relationships/slide" Target="slides/slide9.xml"/><Relationship Id="rId59" Type="http://schemas.openxmlformats.org/officeDocument/2006/relationships/font" Target="fonts/AmaticSC-bold.fntdata"/><Relationship Id="rId14" Type="http://schemas.openxmlformats.org/officeDocument/2006/relationships/slide" Target="slides/slide8.xml"/><Relationship Id="rId58" Type="http://schemas.openxmlformats.org/officeDocument/2006/relationships/font" Target="fonts/AmaticSC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49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76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9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4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2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89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0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13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54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47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49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83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8" name="Google Shape;428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23.xml"/><Relationship Id="rId15" Type="http://schemas.openxmlformats.org/officeDocument/2006/relationships/slide" Target="/ppt/slides/slide28.xml"/><Relationship Id="rId14" Type="http://schemas.openxmlformats.org/officeDocument/2006/relationships/slide" Target="/ppt/slides/slide27.xml"/><Relationship Id="rId17" Type="http://schemas.openxmlformats.org/officeDocument/2006/relationships/slide" Target="/ppt/slides/slide34.xml"/><Relationship Id="rId16" Type="http://schemas.openxmlformats.org/officeDocument/2006/relationships/slide" Target="/ppt/slides/slide28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24.xml"/><Relationship Id="rId8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5" name="Google Shape;435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4" name="Google Shape;1074;p36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8" name="Google Shape;1088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" name="Google Shape;1102;p38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3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142" name="Google Shape;1142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4" name="Google Shape;1234;p43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4"/>
              </a:rPr>
              <a:t> </a:t>
            </a:r>
            <a:r>
              <a:rPr lang="en"/>
              <a:t>template: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 School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9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0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resources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1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Instructions for use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.</a:t>
            </a:r>
            <a:endParaRPr>
              <a:latin typeface="Maven Pro Regular"/>
              <a:ea typeface="Maven Pro Regular"/>
              <a:cs typeface="Maven Pro Regular"/>
              <a:sym typeface="Maven Pro Regular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3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5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{F938ECD4-C1F0-4521-816F-9F1CA9703C72}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45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rect b="b" l="l" r="r" t="t"/>
                <a:pathLst>
                  <a:path extrusionOk="0" h="9884" w="20326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rect b="b" l="l" r="r" t="t"/>
                <a:pathLst>
                  <a:path extrusionOk="0" h="7901" w="18097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rect b="b" l="l" r="r" t="t"/>
                <a:pathLst>
                  <a:path extrusionOk="0" h="1541" w="23375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rect b="b" l="l" r="r" t="t"/>
                <a:pathLst>
                  <a:path extrusionOk="0" h="58452" w="81826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rect b="b" l="l" r="r" t="t"/>
                <a:pathLst>
                  <a:path extrusionOk="0" h="55616" w="81826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rect b="b" l="l" r="r" t="t"/>
                <a:pathLst>
                  <a:path extrusionOk="0" h="45602" w="73172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rect b="b" l="l" r="r" t="t"/>
                <a:pathLst>
                  <a:path extrusionOk="0" h="997" w="1148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/>
          <p:nvPr>
            <p:ph idx="1" type="body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898A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CF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997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284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04" name="Google Shape;1704;p52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2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flipH="1" rot="10800000">
              <a:off x="1521366" y="3577919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flipH="1" rot="10800000">
              <a:off x="2894933" y="3577918"/>
              <a:ext cx="591300" cy="2751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8000" cy="6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79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{F938ECD4-C1F0-4521-816F-9F1CA9703C72}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{F938ECD4-C1F0-4521-816F-9F1CA9703C72}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{F938ECD4-C1F0-4521-816F-9F1CA9703C72}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{F938ECD4-C1F0-4521-816F-9F1CA9703C72}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2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44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2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3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9815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92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0623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416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157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2850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152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3786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5" name="Google Shape;675;p31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14850" t="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3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33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